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Tout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Examinons maintenant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"Chiffres égaux" répartira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sont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